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B03B5-A86D-4921-8201-438B137317C7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1C9CB-C5A5-409B-8131-5B07F9AD92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transformation cyber de la guerre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Université de Toulouse Capitole</a:t>
            </a:r>
          </a:p>
          <a:p>
            <a:r>
              <a:rPr lang="fr-FR" dirty="0" smtClean="0"/>
              <a:t>13 janvier 2013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Excipit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Retour à Giraudoux, retour à Troie.</a:t>
            </a:r>
          </a:p>
          <a:p>
            <a:r>
              <a:rPr lang="fr-FR" dirty="0" smtClean="0"/>
              <a:t>Homère peut parler</a:t>
            </a:r>
            <a:endParaRPr lang="fr-FR" dirty="0"/>
          </a:p>
        </p:txBody>
      </p:sp>
      <p:pic>
        <p:nvPicPr>
          <p:cNvPr id="4" name="Image 3" descr="troie_hom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3183" y="2274554"/>
            <a:ext cx="2757289" cy="43948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Andromaque : La guerre de Troie n’aura pas lieu, Cassandre !</a:t>
            </a:r>
            <a:endParaRPr lang="fr-FR" dirty="0"/>
          </a:p>
          <a:p>
            <a:r>
              <a:rPr lang="fr-FR" i="1" dirty="0"/>
              <a:t>Cassandre : Je te tiens un pari, Andromaque.</a:t>
            </a:r>
            <a:endParaRPr lang="fr-FR" dirty="0"/>
          </a:p>
          <a:p>
            <a:pPr algn="ctr"/>
            <a:r>
              <a:rPr lang="fr-FR" dirty="0"/>
              <a:t>   J. Giraudoux, </a:t>
            </a:r>
            <a:endParaRPr lang="fr-FR" dirty="0" smtClean="0"/>
          </a:p>
          <a:p>
            <a:pPr algn="r"/>
            <a:r>
              <a:rPr lang="fr-FR" dirty="0" smtClean="0"/>
              <a:t>La </a:t>
            </a:r>
            <a:r>
              <a:rPr lang="fr-FR" dirty="0"/>
              <a:t>guerre de Troie n’aura pas lieu, </a:t>
            </a:r>
            <a:endParaRPr lang="fr-FR" dirty="0" smtClean="0"/>
          </a:p>
          <a:p>
            <a:pPr algn="r"/>
            <a:r>
              <a:rPr lang="fr-FR" dirty="0" smtClean="0"/>
              <a:t>Acte </a:t>
            </a:r>
            <a:r>
              <a:rPr lang="fr-FR" dirty="0"/>
              <a:t>1 scène 1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Cyber Pearl Harbour? Cyber Armageddon ?</a:t>
            </a:r>
          </a:p>
          <a:p>
            <a:endParaRPr lang="fr-FR" dirty="0"/>
          </a:p>
          <a:p>
            <a:r>
              <a:rPr lang="fr-FR" dirty="0" err="1" smtClean="0"/>
              <a:t>Cyberwar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not </a:t>
            </a:r>
            <a:r>
              <a:rPr lang="fr-FR" dirty="0" err="1" smtClean="0"/>
              <a:t>take</a:t>
            </a:r>
            <a:r>
              <a:rPr lang="fr-FR" dirty="0" smtClean="0"/>
              <a:t> place ?</a:t>
            </a:r>
          </a:p>
          <a:p>
            <a:endParaRPr lang="fr-FR" dirty="0"/>
          </a:p>
          <a:p>
            <a:r>
              <a:rPr lang="fr-FR" dirty="0" smtClean="0"/>
              <a:t>Deux thèses contradictoires</a:t>
            </a:r>
          </a:p>
          <a:p>
            <a:endParaRPr lang="fr-FR" dirty="0"/>
          </a:p>
          <a:p>
            <a:r>
              <a:rPr lang="fr-FR" dirty="0" smtClean="0"/>
              <a:t>La guerre est morte, et pourtant elle continue d’exister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Si la </a:t>
            </a:r>
            <a:r>
              <a:rPr lang="fr-FR" dirty="0"/>
              <a:t>guerre doit faire des morts et qu’il n’y a pas de </a:t>
            </a:r>
            <a:r>
              <a:rPr lang="fr-FR" dirty="0" err="1"/>
              <a:t>cybermorts</a:t>
            </a:r>
            <a:r>
              <a:rPr lang="fr-FR" dirty="0"/>
              <a:t>, faut-il en conclure qu’il n’y a pas de cyberguerre </a:t>
            </a:r>
            <a:r>
              <a:rPr lang="fr-FR" dirty="0" smtClean="0"/>
              <a:t>?</a:t>
            </a:r>
          </a:p>
          <a:p>
            <a:r>
              <a:rPr lang="fr-FR" dirty="0" smtClean="0"/>
              <a:t>Il y a une cyberconflictualité dans le cyberespace</a:t>
            </a:r>
          </a:p>
          <a:p>
            <a:r>
              <a:rPr lang="fr-FR" u="sng" dirty="0" smtClean="0"/>
              <a:t>I Grille d’analyse </a:t>
            </a:r>
            <a:r>
              <a:rPr lang="fr-FR" u="sng" dirty="0"/>
              <a:t>stratégique du </a:t>
            </a:r>
            <a:r>
              <a:rPr lang="fr-FR" u="sng" dirty="0" smtClean="0"/>
              <a:t>cyberespace</a:t>
            </a:r>
          </a:p>
          <a:p>
            <a:r>
              <a:rPr lang="fr-FR" u="sng" dirty="0" smtClean="0"/>
              <a:t>II Comprendre comment </a:t>
            </a:r>
            <a:r>
              <a:rPr lang="fr-FR" u="sng" dirty="0"/>
              <a:t>le cyber est à l’œuvre dans la </a:t>
            </a:r>
            <a:r>
              <a:rPr lang="fr-FR" u="sng" dirty="0" smtClean="0"/>
              <a:t>guerre</a:t>
            </a:r>
          </a:p>
          <a:p>
            <a:r>
              <a:rPr lang="fr-FR" u="sng" dirty="0" smtClean="0"/>
              <a:t>III Comment le </a:t>
            </a:r>
            <a:r>
              <a:rPr lang="fr-FR" u="sng" dirty="0"/>
              <a:t>cyberespace est déjà devenu un lieu de </a:t>
            </a:r>
            <a:r>
              <a:rPr lang="fr-FR" u="sng" dirty="0" smtClean="0"/>
              <a:t>cyberconflit</a:t>
            </a:r>
            <a:endParaRPr lang="fr-FR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vector-rubik&amp;-39;s-cube_6102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912750"/>
            <a:ext cx="4032449" cy="36846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 Le </a:t>
            </a:r>
            <a:r>
              <a:rPr lang="fr-FR" dirty="0" err="1" smtClean="0"/>
              <a:t>Rubik’s</a:t>
            </a:r>
            <a:r>
              <a:rPr lang="fr-FR" dirty="0" smtClean="0"/>
              <a:t> cube de l’analyse </a:t>
            </a:r>
            <a:r>
              <a:rPr lang="fr-FR" dirty="0" err="1" smtClean="0"/>
              <a:t>cyberstratégique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1/ Les trois couches du cyberespace</a:t>
            </a:r>
          </a:p>
          <a:p>
            <a:r>
              <a:rPr lang="fr-FR" dirty="0" smtClean="0"/>
              <a:t>2/ Les trois types de </a:t>
            </a:r>
            <a:r>
              <a:rPr lang="fr-FR" dirty="0" err="1" smtClean="0"/>
              <a:t>cyberagression</a:t>
            </a:r>
            <a:endParaRPr lang="fr-FR" dirty="0" smtClean="0"/>
          </a:p>
          <a:p>
            <a:r>
              <a:rPr lang="fr-FR" dirty="0" smtClean="0"/>
              <a:t>3/ Les trois types d’acteurs</a:t>
            </a:r>
            <a:endParaRPr lang="fr-FR" dirty="0"/>
          </a:p>
        </p:txBody>
      </p:sp>
      <p:sp>
        <p:nvSpPr>
          <p:cNvPr id="5122" name="AutoShape 2" descr="data:image/jpeg;base64,/9j/4AAQSkZJRgABAQAAAQABAAD/2wCEAAkGBxQTEhUUExQWFhUWFRwZFxcWGRkcGxseGhocHBkfHiEYHCgkGholHRwcJDEkJSktLi4uFyI3ODMtNygvLiwBCgoKDg0OGxAQGy0kICQsLDQvLCwsLC8sOCwsLCwsLDQvLDQsLCwsNCwsLCwsLCwsLCwsLCwsLDQsLCwsLCwsLP/AABEIAIgAgwMBEQACEQEDEQH/xAAcAAACAwEBAQEAAAAAAAAAAAAABQQGBwMCAQj/xABAEAACAQMBBQUECAQDCQAAAAABAgMABBEhBQYSMUETIlFhcQcyUoFCYnKRobHB0RQzgvAjQ3MWJCVEU2Oi4fH/xAAbAQEAAgMBAQAAAAAAAAAAAAAABAUCAwYBB//EADYRAAEDAgQEBAUEAgEFAAAAAAEAAgMEEQUSITETIkFRYXGBwTKhsdHwFCOR4QbxQiQzUmKC/9oADAMBAAIRAxEAPwDcaIiiIoiKIiiIoi8SyBQSxAA5k0RIJtuvN3bUDh6zuDwD7I5yH0086Is4i30ubDbEltczNNC2CpYAEBgMEY+f3VtiiMlwNwLrBzw3dbLbzB1DKcgjIIrUs10oiKIiiIoiKIiiIoiKIiiIoiKIiiKtbyb529rhONXmZlVIwwyWYhVz4DJ50Rc22a0jcV03aEcoxpEvy+mfM6eVETD9Pw/YURYN7YNpW0t/FJBKrtHFwylTldGOACPeIBOakUsnDla/sVpnGZparx7Jd7/+Vlb/AEyT+FS8RpeG7iM2K1Us2YZTuFrVVilooiKIiiIoiKIiiIoiKIiiKDtPa0cAHGe8dFRdWY+AA1NESaZp7j+YTBF/00P+I32mGiDyGvmKIsi9uGzktprKeFAvvA4HNo2Vlyepw3M+FEWkbwb82drGskkgZ3QMsUZDO2RnkPdHmaAX2QmyyvePfC82gCh/3a3P+Uh77D67dfTQeVWUGHudrJoO3VV89e1ujNT8lVdr2CrD3FA4SD+mtSqyBggs0WsotLUOdNzHdPrqzMSW91BpHKqsMfQkHvL6EjI+YqpwLFBOZKCpPM29vFv3Cn1kBYRMz1W/bl7X/ibWNz72MN6isJGZHlvZSWOzNBThrtAQpdQTyGRmsFku1ERREURFERREURcrm4WNSzsFUcyTgURZ5vz7TDaxB4IS6M3CJG0GcZBAOpHnyqNHVwySmJrruAvp91kWkC6ZbmlZLWG5PelmjDPIdWyeYHwqPAVJWKY7V2pDbRmWeRYkHVjjPkBzY+Qoixf2n7yPtCFDFbSC0ickTP3S7MOEYB5J9+T4YrSKmHi8HMM3ZHNdluFWt37FBErgd5hqT+nhXSUULRGHNGp6qgrp3mQsJ0CbiGpwjJUDOlt/OHDRRKZGYY7ozj7v/lVVfXQRMLSRr16f2rCmp3hwkfygfyrR7PbyK4tpLGQNgZKZ5lW10PR1OtfP8ZikpaltZD4a9iPYrpYCHsyOSLbW3b/Z7taJIUX3lYD3weo8M/mDXT01azEWcZm53Hj1UXh8HlO3sue5VtPdzx8c0nG8hbjz3lSIcTEZ01YhfnUbEKv9JTOlAudgPFZxszyAL9D7sbVZwYZsdtHjP1l6MPI/mDXtHVMqoRI31HY9lk9pabFP6lLFFERREURV/a+86xsYol7WUe8AcKmeXEenpzqJV1sNK28h8h1Kyawu2VauO0mbimbtD0UDCL6DqfM1yNdjM1Ryt5W+G/qVLZCGqr+1CzZtnsce7Ih/HFMAeBWgdwV5UD9sqJuRvxMbCG0srZprlFKl3GIYxk8LMc66dMjlXY1FVFTtzSm31PkFEa0uOifWe5XaSC42hK13P0DaRJ1wq/3yrlK3GaifliGRvzPr09FLZC0anVS999lh9n3KgarHxD+gg/pUTDA6OrjeT1+qylF2ELHNgbQSOJkOSyueFQOYOor6xR18UEBD9wSuYq6J8s2YbEDVPLbYk9xrMTDH8A94+ueXzrnsS/yN8l2RbfL+/osooYofgFz3PsrLYbPjhXhjUKPxPqeprlJXSTOzPNysnAu1KU7n2YF/cW3EULgyQsOaSRnjRvMcLYI6gEV00TW1FKGvFwRYqxgccoK9e1iEzRW8xXhmikaCZOgLDiXH1WIJU/WqvweJ1BUPhOxsR4jb/fkpU5EjQU89luyuHtZcaIFgT1HflI/qIHyrT/kU2d7YvU+qUrbAuVzv0ZSs0YzJFrgfSX6S+emo8xVfhdV+mlsTyu39it0rMw8VbdnXqzRrIhyGFdkoak0RFERRFmm7kebjaAOpF3n74x+1cl/kEOadh/8AX3KlU55T5rzvFvdbWncJ7WbpDFq2enFj3fnrUGlwiSfUCze52/tbs9zlaLnsFne811e3UZlncRLH30gjGgx8RPNsdfyrpaKmp6VwEQuf/I7+nZTJMKl/TullNiBcNHuVavYq4NlMuNUuWB88qpGfHrVdjMf/AFAJ7fdVkB5Vctr7WgtU455FjXpk6t9kczVfDSvldljFytrngbrP9tbzXV+rxWsfY27Aq0kmeJ89Bjkp8vHnVtHTQUpDpTmcOg2HmoM1WNgqruLg3M3Eq8fApGABjBw2AOVTcVuWNI2UWfYK84qkso9kq2tt6KAHLAsOgPL1PT051Mp6KSbUaDuVm2Mu2VatdtzxXMd92DcKyKQ5BC8OOErj4WUkcR64q2hMDR+nY658+qsW0skbM5BstJ34sIryx/jLfJAQOeD3mRDxY/1I2zjw7w6160/uDPuOq9I00SL2b7XktpDY3YCtKe1iYnRmfmM+LH/y9aqMTibUN/Uxa20d91Iax0Lsjx5LSy2NTyGp+WpqgW5RfZ1clomPR5GcDwDHIrvYGFkbWnoAq9xubq51tXiKIiiLDd5zdLtC7hgm7KOQq8pUDi6gAHmMiodVFCXNe9tyNuysMPo31LiAbNG/f0UfZux4oB3F7x5u2rH1JqM+Rz911dNSRU4tGPXqvW2wv8PLxEAcDan0pHfMLLKqI4Ls21iq5uTt+7tTcW9vErPKUfMmcR93ViORGo5+HI1tr6eF7g+VxAHQdVwLZuG1PoNi8T9tdObiY9W9xfsrVbJVnLw4hlb4b+pUOSZzym4NQ1qWexXQtdoMSCVzIpx68Q/Or90ZqKVoG+nyUqxfGExfa9zeEpaphORfko9W6+i1GMdNSDNMbu7f191JpcOkmOg9eib7H3SjiIeU9tIORYdxfsr+pqqq8Vlm5W8rfBdPSYXHDq7Up/cQq6lHAKsMEHkQarWPLHBzdwrJzGuaWkaJHuhtc7MujaTkm1uD3GOvCW7ufxCt8j411tPOKyLOPiG4XJVdMaaS3ToU53s3f/iIyo7s8RJiblhh0J+E/wDuqeCc0kxadtiPBWs8IqYQRvuFEG/n/DLgykJdxIYyraFmPdDY68zn086zfh1qpnD1Y439BrZU5kIaQ7cJXunvdeRxosbIBw5JZchVHMnUchXRB7nPygKI45RdahuJvp/F8Uco4ZRquRw8a9GANbbg7LN0b2Wzi19Vc6LFFEWO70Ljatx5xRn8WqJV7BX+AnmkHl7qv3u8ChuzhUzynkseo+ZFRxFYZnmw7lWVTiccZyM5ndh7lSrLc6W4799IRkd2GM4C+GSOvp99Q5cSazlgHqVVvjmqeac+TRt/aqu43cupUPMxDPqrYqbiXNE135qFzVSLadirxPOqLxOwVR1P961TNY55s0XKijXQKuXG8Ukz9jZRtJIeoGSPPXRB5tVi2ijhbnqXWHb89lJjpy7dQt5Nzry3g7eZo3TizIi6lC+hLNzYHkT00Nb6XE4ZZOEwW7KY6AsbdPdz9qJJCsYAVoxjh5ZA0z69D5+tUuK0j4Zc+7XdfZdLhlU2WPJsQnxaqtWtl84qIlO9NlHLbt2jBOEFkc/RYDTHjnljrmpmHzSRTgxi99x4KFXxRyQkPNvFT9zbqeS1RrgMHzoW0YqAOEmpeJlhqCWG/fzULDw8QgPH+lRPa/axi5hZRiSSPMgHXDYU+p1HyFWmEPc6Mg7A6e6rcSa0SAjdNtl2OEWMjGgaX81j/U/Kp0r+Ay3/ACP0XuE0P6qbiO+BvzKbSF1ZJYtJIzlfPxU+RqFBLkdrsV0uJUIqYrD4ht9vVa9utt1LuBZF58mXqCOYNWq4kgg2O6cUXix32h7CNztUJ2jRqYMvw8yAQMeep68qh1tQIIw61z0UqkY97i1riB1t1TLY+xoLZeGGMLnmebN6k6muamqJJjeQ3V1FAyIWaEwZgNSQAOZPIVptdbDssPkvGgumniwyHtcEgkFeM6gDXqK64wcWBrH6aD5Llp2te5wB6q5bE3Iub0rNfO0cRGVjUjtGB5ctI1x/VVRUYnFTgx0w16n83+i2RUwC0fZOyYbZOzgjWNPAcz5sTqx9aoJp5JnZpDcqWABoFJuIVdWR1DKwKsp5EHmDWAcWm43CyPZYfvRseTZV0GQnsWPFE510HNW8WUaHxXHUV11JUR18BZJv19iFHDn08gez88Fa7HbEcsQkVgB9IZHdPUVzk9I+GQxuH9rqoKpk0YeCq7tvfuOLKw/4j+P0B8/pfKrCmwh8msmg+ag1OLMZpHqfkm9zui9zZrI7sbsqJFBbCA4z2YUaAEaZ55xV5DDFBysbYKnmlkm5nnVNNz9s/wARDh8iaLuSKRggjTOP71rnq+l4EmnwnZXFFU8Zmu43VG2rtKOTaUk0mvB3LcEHhZkOMk8sK2TXQ4dFwoG381R1z+JMQD1srZaw8K4zknVj4k8zUKaQveXFdvR0zKaERs2C7gVqUlMNybxor7hQ9yRcyr0B+ifU/pVpSlxZquRxyONs4LdyNfb+fZa+rZqSqVZzvWhG1oj0a2cfcymqvFh+yD4qdh5/d9El3g3wt7XILccg+gp5faPIfnVTTUEs+oFh3KsZ6yOLTcpDa7L2jtYhpM21rzGRji+yp7zn6zaVewUkNP8ACLnufzRVMs8k2+g7Lpvd7M1hg7WzMjvHrIjniLDqy/WGvd6gkVJbJrqtLmaaJr7NN8RcILeU/wCKo7h+NfD1A5eI8xXO4tQcM8aMcp38D9it0Ml+Uq+YqiLVI0XzFa3AhZCyzn2p7z2X8PLasRLMR3VXXs2HJieQI8KtcIo6ozNmHK3x6jyWqd7MuXqsQErYxk46jx9fGuxIB1KhAkaK6bgbE7Zo0I/nzqpP/bj78p+YHD8696XS2tlul5bcJyB3Ty8vKtBCkKhe0HZ0lqV2jakLxLwTjGRxHRXx1zoD6A15JCyZmR68EjonZ2KBcblNc2YJJWUJmFc6DAz3vrMcknzFRZcSa2YMA5Rot0WHkxFx+I6pdujtdnBglyJY9CDzwKyqYh/3G7FXmDVxeOBJuNvL+k/up+Bc8zyUeJ6VHijL3WVrV1LaeIyO/CrZuLsIjvtqzHLH9Kt2gNFguElldK8vfuVpCLgYr1a1l/tu2XMyRXEJIMYZTwkjRsfDrjyrxzGvFnC69Di3UGy8bobhWkCpM2LmUqGEj4KDIz3F5fM5Nay4lZhoCuZrBZr4aL1ZB7SN1WtJRfWg4U4uKRV07N854hjkhPPwPzrYLOBa7YrU4W1Csdj7S7Q24kncrLjWNVJLH6uNMH10rmZsGnEuWMXb0P3UhszSLlUTeXf69vH7G3VreNhoM4dh5seXoKtaTCIotX8zvl/C0vmJ2Sax3JlbV+uuef7fnU900bdC7+FEdUMb1T+23GT6Zz/flUc1jB8IJ81pdV9gvt9Zvs+SG6tvdiPeXoM8zjwIyDW2CoEvKdCs4J8xsd1sGx9pRXkCyxnKsNR1VuoPmK3EKwBvqle8sIYW8D4IaXjZfiEeq/LiI+6odbMYodNybKVSxCWTXYarpXPq6Wf+0PYLI4v7cYdMdqo+kPi9fGrbD6kEcF/p9vsqyridE8TxaEfn+003TsHunWV1wBjhX8zVpFEIxootdXvq3AnQDp491sWzLMRoBW1QVNoij39qskbI4BUjXNEWLbs74RW13NZlyYA/dJ/yznUj6nLPhz8axcL6hZMdbQrTq12utqh7U2nDboZJ5FjQdWPP0HMn0rzKl1SNrbzPfRMkA7O3kBUyPgyOp58K8kB8Tr5VY0uHmQZ3GwUKarynK0JLZbDhiACoPU8z61aMooW9L+ahOqHnqo+8OwVnTud2RdUI8awqaNr23YLEL2GctPNsu26m2TMhjl0mi0ceI6NXIVUHDdcDQ/VJ4shuNintRVHXmRAwKsAQRgg9a9BINwgNjoq7sTaT7IusHLWkxGQNeH0+sv4jTwq3hlErfFWtPPnHj1VvO2Ybq/fspFcRRqq4OmuWYj5kD5VU4qH5macuuvir/DXMs/XXT+E3qrViku3rguRbJ7z6v9VP3NWWHU2d/EOw+qra+cNbwxufor1utskRoDjppV8qZWOiIoi+MMjFEWO7ybuLazt3B2cpypwBqeYbHP51OojEXZXjXoolS14GZpXGx2zdwJ2MXZsg9ySUsWjHw8I98Dpkis34YTJynl+a9ZXWZqNVCezDsXmJmkYYLyHJx4KOSDyUCp8VLFG2wCivne83JVYjY7Omwcm1lOn1D+1QgXUklj8BW82nbcfEFblYEAg5B5EVaggi4UIr7Xq8VX3stmhK3kRCuh745Bh4edVWI0oc3Pbz+6mQODhw3KXDvrbNGGL8BxqpBJB8scxXKSU0odZov4qPJTyh1mi/iltxv3DnEaSOehOFH5k16ygkOriF6yilOriApl7dSXMfBIqIp1IGWP3nGDXTUeAhoD3uN+y9a8Ru5dUinikspkuoM8KkdoPHxz5EVjieHNa2w1afkVPpKo5r9R9Fqqbfia2Fwh4gw7q9S3w+ua4sUknG4R39u66c1TOFxAp+5uxWZjJJq7niY/kPQV0cbGxtDW7BUD3l7i4rR4owowKzWK90RFERRFB2vsxLiMo4yCKIsl2pZPaydlJ/Q3xDw9auqOq4gyO3+qrqiDKcw2S6a6VfedQfXWpzpGMF3EBRw0nZQdrX0TRMJEdkOmQhwM8jk1XTV1I/9vNe/b7rZEHB/KRdRdiW1zBGU7jpnMfExJUeGnMVlDFUwssLH1WyR8L3X1Chbcur5QMSRopOCVUrw+ZLA6VonmqmfFp5LZEyF22qrm0diXrayEyZ19/OfTNQDI6T/lf1UvKGdLeiUy7LmX3onH9Jx99Y2K9uE+3e2CyylpQO4dBkEE+OlWOHUvEkzu2b9VGqJcrbDqrWBXRqvUu3hDIysAVbQg+FaJmhwynZetJGoXX2f7q94nJZBIeAHkPOuUkaGvIHRW7SS0ErcNlWQjQCsFkp1ERREURFERREq29sSO5TgkUGiLO9s7nG2BkiXufSA5jzqLVQGUXG4USqg4jbjcJBxK4IOGB0I51U3cw9iqm7mnslVoxt5BC2TE5/wmP0T8B/SutwjEhKOE/dSyRK3ONxuPdNpow6lWGQedXj2BwLXbLUCWm4XfdnahiYWlwQVP8AIduRHwHPXw+6uDxnC3U7+Izb81+66jDa4StyP3Vlm2RCwIMajPVRwn8KpmVc7Phef5Vm+midu0LNNrbNbZ8/CdbeQ9xvhP7V2GDYqDv/APQ7eK5+voi06en2UoV2FwdlSqVBGX4Yk5tqx8FNVWI1PDGQbn6KTTxZjc7Ba1ufsgRINNANKoFYq0URFERREURFERREUReJIwwwaIqntXciGRi3AufIftSy8IBVe2j7OFdSuW4T04j+vKsBG0HMBqsRGwG4GqgTboXCe6+QPiXJ+8VZMxGVosdVpdSsO2iU7V3fnZCrRg9QytggjkRkfrWUlc2VhY9qxZTOY7M1ycbK206xqLpGWQaFgCytjrpyPjXHVGGSB149QuigrmFtn6FddpS2t1E0TyJhhpkgEHx1qPGyopnh4aVvkdDM3LcLO04reRraTvMv8sjUMOmtdzhuKs4PNe3T7FczVUjhJp+eK0zcXd86M2rHUn9KhSyukeXu3K3MaGiwWmwxhRgVrWS90RFERREURFERREURFERREUReSgPSiLk9mh5gURRJdjRt0oiW3W6UT81B9RREq/2DiVgyooI8qIrZsyxES4oim0RFERREURFEX//Z"/>
          <p:cNvSpPr>
            <a:spLocks noChangeAspect="1" noChangeArrowheads="1"/>
          </p:cNvSpPr>
          <p:nvPr/>
        </p:nvSpPr>
        <p:spPr bwMode="auto">
          <a:xfrm>
            <a:off x="155575" y="-776288"/>
            <a:ext cx="15621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4" name="AutoShape 4" descr="data:image/jpeg;base64,/9j/4AAQSkZJRgABAQAAAQABAAD/2wCEAAkGBxQTEhUUExQWFhUWFRwZFxcWGRkcGxseGhocHBkfHiEYHCgkGholHRwcJDEkJSktLi4uFyI3ODMtNygvLiwBCgoKDg0OGxAQGy0kICQsLDQvLCwsLC8sOCwsLCwsLDQvLDQsLCwsNCwsLCwsLCwsLCwsLCwsLDQsLCwsLCwsLP/AABEIAIgAgwMBEQACEQEDEQH/xAAcAAACAwEBAQEAAAAAAAAAAAAABQQGBwMCAQj/xABAEAACAQMBBQUECAQDCQAAAAABAgMABBEhBQYSMUETIlFhcQcyUoFCYnKRobHB0RQzgvAjQ3MWJCVEU2Oi4fH/xAAbAQEAAgMBAQAAAAAAAAAAAAAABAUCAwYBB//EADYRAAEDAgQEBAUEAgEFAAAAAAEAAgMEEQUSITETIkFRYXGBwTKhsdHwFCOR4QbxQiQzUmKC/9oADAMBAAIRAxEAPwDcaIiiIoiKIiiIoi8SyBQSxAA5k0RIJtuvN3bUDh6zuDwD7I5yH0086Is4i30ubDbEltczNNC2CpYAEBgMEY+f3VtiiMlwNwLrBzw3dbLbzB1DKcgjIIrUs10oiKIiiIoiKIiiIoiKIiiIoiKIiiKtbyb529rhONXmZlVIwwyWYhVz4DJ50Rc22a0jcV03aEcoxpEvy+mfM6eVETD9Pw/YURYN7YNpW0t/FJBKrtHFwylTldGOACPeIBOakUsnDla/sVpnGZparx7Jd7/+Vlb/AEyT+FS8RpeG7iM2K1Us2YZTuFrVVilooiKIiiIoiKIiiIoiKIiiKDtPa0cAHGe8dFRdWY+AA1NESaZp7j+YTBF/00P+I32mGiDyGvmKIsi9uGzktprKeFAvvA4HNo2Vlyepw3M+FEWkbwb82drGskkgZ3QMsUZDO2RnkPdHmaAX2QmyyvePfC82gCh/3a3P+Uh77D67dfTQeVWUGHudrJoO3VV89e1ujNT8lVdr2CrD3FA4SD+mtSqyBggs0WsotLUOdNzHdPrqzMSW91BpHKqsMfQkHvL6EjI+YqpwLFBOZKCpPM29vFv3Cn1kBYRMz1W/bl7X/ibWNz72MN6isJGZHlvZSWOzNBThrtAQpdQTyGRmsFku1ERREURFERREURcrm4WNSzsFUcyTgURZ5vz7TDaxB4IS6M3CJG0GcZBAOpHnyqNHVwySmJrruAvp91kWkC6ZbmlZLWG5PelmjDPIdWyeYHwqPAVJWKY7V2pDbRmWeRYkHVjjPkBzY+Qoixf2n7yPtCFDFbSC0ickTP3S7MOEYB5J9+T4YrSKmHi8HMM3ZHNdluFWt37FBErgd5hqT+nhXSUULRGHNGp6qgrp3mQsJ0CbiGpwjJUDOlt/OHDRRKZGYY7ozj7v/lVVfXQRMLSRr16f2rCmp3hwkfygfyrR7PbyK4tpLGQNgZKZ5lW10PR1OtfP8ZikpaltZD4a9iPYrpYCHsyOSLbW3b/Z7taJIUX3lYD3weo8M/mDXT01azEWcZm53Hj1UXh8HlO3sue5VtPdzx8c0nG8hbjz3lSIcTEZ01YhfnUbEKv9JTOlAudgPFZxszyAL9D7sbVZwYZsdtHjP1l6MPI/mDXtHVMqoRI31HY9lk9pabFP6lLFFERREURV/a+86xsYol7WUe8AcKmeXEenpzqJV1sNK28h8h1Kyawu2VauO0mbimbtD0UDCL6DqfM1yNdjM1Ryt5W+G/qVLZCGqr+1CzZtnsce7Ih/HFMAeBWgdwV5UD9sqJuRvxMbCG0srZprlFKl3GIYxk8LMc66dMjlXY1FVFTtzSm31PkFEa0uOifWe5XaSC42hK13P0DaRJ1wq/3yrlK3GaifliGRvzPr09FLZC0anVS999lh9n3KgarHxD+gg/pUTDA6OrjeT1+qylF2ELHNgbQSOJkOSyueFQOYOor6xR18UEBD9wSuYq6J8s2YbEDVPLbYk9xrMTDH8A94+ueXzrnsS/yN8l2RbfL+/osooYofgFz3PsrLYbPjhXhjUKPxPqeprlJXSTOzPNysnAu1KU7n2YF/cW3EULgyQsOaSRnjRvMcLYI6gEV00TW1FKGvFwRYqxgccoK9e1iEzRW8xXhmikaCZOgLDiXH1WIJU/WqvweJ1BUPhOxsR4jb/fkpU5EjQU89luyuHtZcaIFgT1HflI/qIHyrT/kU2d7YvU+qUrbAuVzv0ZSs0YzJFrgfSX6S+emo8xVfhdV+mlsTyu39it0rMw8VbdnXqzRrIhyGFdkoak0RFERRFmm7kebjaAOpF3n74x+1cl/kEOadh/8AX3KlU55T5rzvFvdbWncJ7WbpDFq2enFj3fnrUGlwiSfUCze52/tbs9zlaLnsFne811e3UZlncRLH30gjGgx8RPNsdfyrpaKmp6VwEQuf/I7+nZTJMKl/TullNiBcNHuVavYq4NlMuNUuWB88qpGfHrVdjMf/AFAJ7fdVkB5Vctr7WgtU455FjXpk6t9kczVfDSvldljFytrngbrP9tbzXV+rxWsfY27Aq0kmeJ89Bjkp8vHnVtHTQUpDpTmcOg2HmoM1WNgqruLg3M3Eq8fApGABjBw2AOVTcVuWNI2UWfYK84qkso9kq2tt6KAHLAsOgPL1PT051Mp6KSbUaDuVm2Mu2VatdtzxXMd92DcKyKQ5BC8OOErj4WUkcR64q2hMDR+nY658+qsW0skbM5BstJ34sIryx/jLfJAQOeD3mRDxY/1I2zjw7w6160/uDPuOq9I00SL2b7XktpDY3YCtKe1iYnRmfmM+LH/y9aqMTibUN/Uxa20d91Iax0Lsjx5LSy2NTyGp+WpqgW5RfZ1clomPR5GcDwDHIrvYGFkbWnoAq9xubq51tXiKIiiLDd5zdLtC7hgm7KOQq8pUDi6gAHmMiodVFCXNe9tyNuysMPo31LiAbNG/f0UfZux4oB3F7x5u2rH1JqM+Rz911dNSRU4tGPXqvW2wv8PLxEAcDan0pHfMLLKqI4Ls21iq5uTt+7tTcW9vErPKUfMmcR93ViORGo5+HI1tr6eF7g+VxAHQdVwLZuG1PoNi8T9tdObiY9W9xfsrVbJVnLw4hlb4b+pUOSZzym4NQ1qWexXQtdoMSCVzIpx68Q/Or90ZqKVoG+nyUqxfGExfa9zeEpaphORfko9W6+i1GMdNSDNMbu7f191JpcOkmOg9eib7H3SjiIeU9tIORYdxfsr+pqqq8Vlm5W8rfBdPSYXHDq7Up/cQq6lHAKsMEHkQarWPLHBzdwrJzGuaWkaJHuhtc7MujaTkm1uD3GOvCW7ufxCt8j411tPOKyLOPiG4XJVdMaaS3ToU53s3f/iIyo7s8RJiblhh0J+E/wDuqeCc0kxadtiPBWs8IqYQRvuFEG/n/DLgykJdxIYyraFmPdDY68zn086zfh1qpnD1Y439BrZU5kIaQ7cJXunvdeRxosbIBw5JZchVHMnUchXRB7nPygKI45RdahuJvp/F8Uco4ZRquRw8a9GANbbg7LN0b2Wzi19Vc6LFFEWO70Ljatx5xRn8WqJV7BX+AnmkHl7qv3u8ChuzhUzynkseo+ZFRxFYZnmw7lWVTiccZyM5ndh7lSrLc6W4799IRkd2GM4C+GSOvp99Q5cSazlgHqVVvjmqeac+TRt/aqu43cupUPMxDPqrYqbiXNE135qFzVSLadirxPOqLxOwVR1P961TNY55s0XKijXQKuXG8Ukz9jZRtJIeoGSPPXRB5tVi2ijhbnqXWHb89lJjpy7dQt5Nzry3g7eZo3TizIi6lC+hLNzYHkT00Nb6XE4ZZOEwW7KY6AsbdPdz9qJJCsYAVoxjh5ZA0z69D5+tUuK0j4Zc+7XdfZdLhlU2WPJsQnxaqtWtl84qIlO9NlHLbt2jBOEFkc/RYDTHjnljrmpmHzSRTgxi99x4KFXxRyQkPNvFT9zbqeS1RrgMHzoW0YqAOEmpeJlhqCWG/fzULDw8QgPH+lRPa/axi5hZRiSSPMgHXDYU+p1HyFWmEPc6Mg7A6e6rcSa0SAjdNtl2OEWMjGgaX81j/U/Kp0r+Ay3/ACP0XuE0P6qbiO+BvzKbSF1ZJYtJIzlfPxU+RqFBLkdrsV0uJUIqYrD4ht9vVa9utt1LuBZF58mXqCOYNWq4kgg2O6cUXix32h7CNztUJ2jRqYMvw8yAQMeep68qh1tQIIw61z0UqkY97i1riB1t1TLY+xoLZeGGMLnmebN6k6muamqJJjeQ3V1FAyIWaEwZgNSQAOZPIVptdbDssPkvGgumniwyHtcEgkFeM6gDXqK64wcWBrH6aD5Llp2te5wB6q5bE3Iub0rNfO0cRGVjUjtGB5ctI1x/VVRUYnFTgx0w16n83+i2RUwC0fZOyYbZOzgjWNPAcz5sTqx9aoJp5JnZpDcqWABoFJuIVdWR1DKwKsp5EHmDWAcWm43CyPZYfvRseTZV0GQnsWPFE510HNW8WUaHxXHUV11JUR18BZJv19iFHDn08gez88Fa7HbEcsQkVgB9IZHdPUVzk9I+GQxuH9rqoKpk0YeCq7tvfuOLKw/4j+P0B8/pfKrCmwh8msmg+ag1OLMZpHqfkm9zui9zZrI7sbsqJFBbCA4z2YUaAEaZ55xV5DDFBysbYKnmlkm5nnVNNz9s/wARDh8iaLuSKRggjTOP71rnq+l4EmnwnZXFFU8Zmu43VG2rtKOTaUk0mvB3LcEHhZkOMk8sK2TXQ4dFwoG381R1z+JMQD1srZaw8K4zknVj4k8zUKaQveXFdvR0zKaERs2C7gVqUlMNybxor7hQ9yRcyr0B+ifU/pVpSlxZquRxyONs4LdyNfb+fZa+rZqSqVZzvWhG1oj0a2cfcymqvFh+yD4qdh5/d9El3g3wt7XILccg+gp5faPIfnVTTUEs+oFh3KsZ6yOLTcpDa7L2jtYhpM21rzGRji+yp7zn6zaVewUkNP8ACLnufzRVMs8k2+g7Lpvd7M1hg7WzMjvHrIjniLDqy/WGvd6gkVJbJrqtLmaaJr7NN8RcILeU/wCKo7h+NfD1A5eI8xXO4tQcM8aMcp38D9it0Ml+Uq+YqiLVI0XzFa3AhZCyzn2p7z2X8PLasRLMR3VXXs2HJieQI8KtcIo6ozNmHK3x6jyWqd7MuXqsQErYxk46jx9fGuxIB1KhAkaK6bgbE7Zo0I/nzqpP/bj78p+YHD8696XS2tlul5bcJyB3Ty8vKtBCkKhe0HZ0lqV2jakLxLwTjGRxHRXx1zoD6A15JCyZmR68EjonZ2KBcblNc2YJJWUJmFc6DAz3vrMcknzFRZcSa2YMA5Rot0WHkxFx+I6pdujtdnBglyJY9CDzwKyqYh/3G7FXmDVxeOBJuNvL+k/up+Bc8zyUeJ6VHijL3WVrV1LaeIyO/CrZuLsIjvtqzHLH9Kt2gNFguElldK8vfuVpCLgYr1a1l/tu2XMyRXEJIMYZTwkjRsfDrjyrxzGvFnC69Di3UGy8bobhWkCpM2LmUqGEj4KDIz3F5fM5Nay4lZhoCuZrBZr4aL1ZB7SN1WtJRfWg4U4uKRV07N854hjkhPPwPzrYLOBa7YrU4W1Csdj7S7Q24kncrLjWNVJLH6uNMH10rmZsGnEuWMXb0P3UhszSLlUTeXf69vH7G3VreNhoM4dh5seXoKtaTCIotX8zvl/C0vmJ2Sax3JlbV+uuef7fnU900bdC7+FEdUMb1T+23GT6Zz/flUc1jB8IJ81pdV9gvt9Zvs+SG6tvdiPeXoM8zjwIyDW2CoEvKdCs4J8xsd1sGx9pRXkCyxnKsNR1VuoPmK3EKwBvqle8sIYW8D4IaXjZfiEeq/LiI+6odbMYodNybKVSxCWTXYarpXPq6Wf+0PYLI4v7cYdMdqo+kPi9fGrbD6kEcF/p9vsqyridE8TxaEfn+003TsHunWV1wBjhX8zVpFEIxootdXvq3AnQDp491sWzLMRoBW1QVNoij39qskbI4BUjXNEWLbs74RW13NZlyYA/dJ/yznUj6nLPhz8axcL6hZMdbQrTq12utqh7U2nDboZJ5FjQdWPP0HMn0rzKl1SNrbzPfRMkA7O3kBUyPgyOp58K8kB8Tr5VY0uHmQZ3GwUKarynK0JLZbDhiACoPU8z61aMooW9L+ahOqHnqo+8OwVnTud2RdUI8awqaNr23YLEL2GctPNsu26m2TMhjl0mi0ceI6NXIVUHDdcDQ/VJ4shuNintRVHXmRAwKsAQRgg9a9BINwgNjoq7sTaT7IusHLWkxGQNeH0+sv4jTwq3hlErfFWtPPnHj1VvO2Ybq/fspFcRRqq4OmuWYj5kD5VU4qH5macuuvir/DXMs/XXT+E3qrViku3rguRbJ7z6v9VP3NWWHU2d/EOw+qra+cNbwxufor1utskRoDjppV8qZWOiIoi+MMjFEWO7ybuLazt3B2cpypwBqeYbHP51OojEXZXjXoolS14GZpXGx2zdwJ2MXZsg9ySUsWjHw8I98Dpkis34YTJynl+a9ZXWZqNVCezDsXmJmkYYLyHJx4KOSDyUCp8VLFG2wCivne83JVYjY7Omwcm1lOn1D+1QgXUklj8BW82nbcfEFblYEAg5B5EVaggi4UIr7Xq8VX3stmhK3kRCuh745Bh4edVWI0oc3Pbz+6mQODhw3KXDvrbNGGL8BxqpBJB8scxXKSU0odZov4qPJTyh1mi/iltxv3DnEaSOehOFH5k16ygkOriF6yilOriApl7dSXMfBIqIp1IGWP3nGDXTUeAhoD3uN+y9a8Ru5dUinikspkuoM8KkdoPHxz5EVjieHNa2w1afkVPpKo5r9R9Fqqbfia2Fwh4gw7q9S3w+ua4sUknG4R39u66c1TOFxAp+5uxWZjJJq7niY/kPQV0cbGxtDW7BUD3l7i4rR4owowKzWK90RFERRFB2vsxLiMo4yCKIsl2pZPaydlJ/Q3xDw9auqOq4gyO3+qrqiDKcw2S6a6VfedQfXWpzpGMF3EBRw0nZQdrX0TRMJEdkOmQhwM8jk1XTV1I/9vNe/b7rZEHB/KRdRdiW1zBGU7jpnMfExJUeGnMVlDFUwssLH1WyR8L3X1Chbcur5QMSRopOCVUrw+ZLA6VonmqmfFp5LZEyF22qrm0diXrayEyZ19/OfTNQDI6T/lf1UvKGdLeiUy7LmX3onH9Jx99Y2K9uE+3e2CyylpQO4dBkEE+OlWOHUvEkzu2b9VGqJcrbDqrWBXRqvUu3hDIysAVbQg+FaJmhwynZetJGoXX2f7q94nJZBIeAHkPOuUkaGvIHRW7SS0ErcNlWQjQCsFkp1ERREURFERREq29sSO5TgkUGiLO9s7nG2BkiXufSA5jzqLVQGUXG4USqg4jbjcJBxK4IOGB0I51U3cw9iqm7mnslVoxt5BC2TE5/wmP0T8B/SutwjEhKOE/dSyRK3ONxuPdNpow6lWGQedXj2BwLXbLUCWm4XfdnahiYWlwQVP8AIduRHwHPXw+6uDxnC3U7+Izb81+66jDa4StyP3Vlm2RCwIMajPVRwn8KpmVc7Phef5Vm+midu0LNNrbNbZ8/CdbeQ9xvhP7V2GDYqDv/APQ7eK5+voi06en2UoV2FwdlSqVBGX4Yk5tqx8FNVWI1PDGQbn6KTTxZjc7Ba1ufsgRINNANKoFYq0URFERREURFERREUReJIwwwaIqntXciGRi3AufIftSy8IBVe2j7OFdSuW4T04j+vKsBG0HMBqsRGwG4GqgTboXCe6+QPiXJ+8VZMxGVosdVpdSsO2iU7V3fnZCrRg9QytggjkRkfrWUlc2VhY9qxZTOY7M1ycbK206xqLpGWQaFgCytjrpyPjXHVGGSB149QuigrmFtn6FddpS2t1E0TyJhhpkgEHx1qPGyopnh4aVvkdDM3LcLO04reRraTvMv8sjUMOmtdzhuKs4PNe3T7FczVUjhJp+eK0zcXd86M2rHUn9KhSyukeXu3K3MaGiwWmwxhRgVrWS90RFERREURFERREURFERREUReSgPSiLk9mh5gURRJdjRt0oiW3W6UT81B9RREq/2DiVgyooI8qIrZsyxES4oim0RFERREURFEX//Z"/>
          <p:cNvSpPr>
            <a:spLocks noChangeAspect="1" noChangeArrowheads="1"/>
          </p:cNvSpPr>
          <p:nvPr/>
        </p:nvSpPr>
        <p:spPr bwMode="auto">
          <a:xfrm>
            <a:off x="155575" y="-776288"/>
            <a:ext cx="15621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26" name="AutoShape 6" descr="http://static.freepik.com/photos-libre/vector-rubik%26-39%3Bs-cube_61022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 Le cyber dans la guerre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1/ Le cyber dans les opérations</a:t>
            </a:r>
          </a:p>
          <a:p>
            <a:pPr lvl="1"/>
            <a:r>
              <a:rPr lang="fr-FR" dirty="0" smtClean="0"/>
              <a:t>Kossovo 99</a:t>
            </a:r>
          </a:p>
          <a:p>
            <a:pPr lvl="1"/>
            <a:r>
              <a:rPr lang="fr-FR" dirty="0" smtClean="0"/>
              <a:t>Syrie 2007</a:t>
            </a:r>
          </a:p>
          <a:p>
            <a:pPr lvl="1"/>
            <a:r>
              <a:rPr lang="fr-FR" dirty="0" smtClean="0"/>
              <a:t>Géorgie 2008</a:t>
            </a:r>
          </a:p>
          <a:p>
            <a:pPr lvl="1"/>
            <a:r>
              <a:rPr lang="fr-FR" dirty="0" smtClean="0"/>
              <a:t>FIAS 2012</a:t>
            </a:r>
          </a:p>
          <a:p>
            <a:endParaRPr lang="fr-FR" dirty="0"/>
          </a:p>
        </p:txBody>
      </p:sp>
      <p:sp>
        <p:nvSpPr>
          <p:cNvPr id="4098" name="AutoShape 2" descr="Before and after satellite images of the Syrian nuclear reactor at al-Kibar, which was reportedly struck by Israel in 2007 (AP/DigitalGlobe)"/>
          <p:cNvSpPr>
            <a:spLocks noChangeAspect="1" noChangeArrowheads="1"/>
          </p:cNvSpPr>
          <p:nvPr/>
        </p:nvSpPr>
        <p:spPr bwMode="auto">
          <a:xfrm>
            <a:off x="155575" y="-1630363"/>
            <a:ext cx="6048375" cy="3400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Image 4" descr="AP0710240691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7" y="3600329"/>
            <a:ext cx="5832649" cy="32850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 Le cyber dans la guerre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2/ Le cyber dans les capacités</a:t>
            </a:r>
          </a:p>
          <a:p>
            <a:r>
              <a:rPr lang="fr-FR" dirty="0" smtClean="0"/>
              <a:t>3/ Vers de nouveaux type de cyberattaques ?</a:t>
            </a:r>
          </a:p>
          <a:p>
            <a:pPr lvl="1"/>
            <a:r>
              <a:rPr lang="fr-FR" dirty="0" smtClean="0"/>
              <a:t>F 35</a:t>
            </a:r>
          </a:p>
          <a:p>
            <a:pPr lvl="1"/>
            <a:r>
              <a:rPr lang="fr-FR" dirty="0" smtClean="0"/>
              <a:t>Drones</a:t>
            </a:r>
          </a:p>
          <a:p>
            <a:pPr lvl="1"/>
            <a:endParaRPr lang="fr-FR" dirty="0"/>
          </a:p>
        </p:txBody>
      </p:sp>
      <p:pic>
        <p:nvPicPr>
          <p:cNvPr id="4" name="Image 3" descr="F 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970330"/>
            <a:ext cx="5220072" cy="391505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III La guerre dans le cyberespace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Triple critère de </a:t>
            </a:r>
            <a:r>
              <a:rPr lang="fr-FR" dirty="0" err="1" smtClean="0"/>
              <a:t>Rid</a:t>
            </a:r>
            <a:endParaRPr lang="fr-FR" dirty="0" smtClean="0"/>
          </a:p>
          <a:p>
            <a:r>
              <a:rPr lang="fr-FR" dirty="0" smtClean="0"/>
              <a:t>Surtout, létalité</a:t>
            </a:r>
          </a:p>
          <a:p>
            <a:r>
              <a:rPr lang="fr-FR" dirty="0" smtClean="0"/>
              <a:t>1/ Changement de la conflictualité</a:t>
            </a:r>
          </a:p>
          <a:p>
            <a:r>
              <a:rPr lang="fr-FR" dirty="0" smtClean="0"/>
              <a:t>2/ Rôle du cyberespace dans les conflictualités contemporaines</a:t>
            </a:r>
          </a:p>
          <a:p>
            <a:r>
              <a:rPr lang="fr-FR" dirty="0" smtClean="0"/>
              <a:t>3/ Vers de nouvelles </a:t>
            </a:r>
            <a:r>
              <a:rPr lang="fr-FR" dirty="0" err="1" smtClean="0"/>
              <a:t>cyberconflictualités</a:t>
            </a:r>
            <a:r>
              <a:rPr lang="fr-FR" dirty="0" smtClean="0"/>
              <a:t> ?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Perception de la guerre</a:t>
            </a:r>
          </a:p>
          <a:p>
            <a:r>
              <a:rPr lang="fr-FR" dirty="0" smtClean="0"/>
              <a:t>Qu’est-ce qu’une rupture stratégique ?</a:t>
            </a:r>
          </a:p>
          <a:p>
            <a:r>
              <a:rPr lang="fr-FR" dirty="0" smtClean="0"/>
              <a:t>D’un inconnu </a:t>
            </a:r>
            <a:r>
              <a:rPr lang="fr-FR" dirty="0" err="1" smtClean="0"/>
              <a:t>inconnu</a:t>
            </a:r>
            <a:r>
              <a:rPr lang="fr-FR" dirty="0" smtClean="0"/>
              <a:t> à un inconnu connu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202</Words>
  <Application>Microsoft Office PowerPoint</Application>
  <PresentationFormat>Affichage à l'écran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La transformation cyber de la guerre</vt:lpstr>
      <vt:lpstr>Diapositive 2</vt:lpstr>
      <vt:lpstr>Intro</vt:lpstr>
      <vt:lpstr>Diapositive 4</vt:lpstr>
      <vt:lpstr>I Le Rubik’s cube de l’analyse cyberstratégique</vt:lpstr>
      <vt:lpstr>II Le cyber dans la guerre</vt:lpstr>
      <vt:lpstr>II Le cyber dans la guerre</vt:lpstr>
      <vt:lpstr>III La guerre dans le cyberespace</vt:lpstr>
      <vt:lpstr>Conclusion</vt:lpstr>
      <vt:lpstr>Excipit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transformation cyber de la guerre</dc:title>
  <dc:creator>Asus</dc:creator>
  <cp:lastModifiedBy> </cp:lastModifiedBy>
  <cp:revision>5</cp:revision>
  <dcterms:created xsi:type="dcterms:W3CDTF">2014-01-12T16:28:44Z</dcterms:created>
  <dcterms:modified xsi:type="dcterms:W3CDTF">2014-01-17T18:21:33Z</dcterms:modified>
</cp:coreProperties>
</file>